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3" r:id="rId1"/>
  </p:sldMasterIdLst>
  <p:notesMasterIdLst>
    <p:notesMasterId r:id="rId8"/>
  </p:notesMasterIdLst>
  <p:sldIdLst>
    <p:sldId id="256" r:id="rId2"/>
    <p:sldId id="257" r:id="rId3"/>
    <p:sldId id="280" r:id="rId4"/>
    <p:sldId id="279" r:id="rId5"/>
    <p:sldId id="277" r:id="rId6"/>
    <p:sldId id="28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7F8D0B-34BE-EA4B-BA85-E14AA50A6E17}" v="98" dt="2026-04-01T18:22:48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5"/>
    <p:restoredTop sz="94565"/>
  </p:normalViewPr>
  <p:slideViewPr>
    <p:cSldViewPr snapToGrid="0" snapToObjects="1">
      <p:cViewPr varScale="1">
        <p:scale>
          <a:sx n="95" d="100"/>
          <a:sy n="95" d="100"/>
        </p:scale>
        <p:origin x="22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ylesworth, Andrew" userId="2f782734-13f2-4a37-80b5-8e1d44e4b4ef" providerId="ADAL" clId="{5FF2BAB2-3B5A-5D4A-BB32-1CA39433E046}"/>
    <pc:docChg chg="undo custSel addSld modSld">
      <pc:chgData name="Aylesworth, Andrew" userId="2f782734-13f2-4a37-80b5-8e1d44e4b4ef" providerId="ADAL" clId="{5FF2BAB2-3B5A-5D4A-BB32-1CA39433E046}" dt="2026-04-01T18:22:48.472" v="263" actId="167"/>
      <pc:docMkLst>
        <pc:docMk/>
      </pc:docMkLst>
      <pc:sldChg chg="addSp delSp modSp mod">
        <pc:chgData name="Aylesworth, Andrew" userId="2f782734-13f2-4a37-80b5-8e1d44e4b4ef" providerId="ADAL" clId="{5FF2BAB2-3B5A-5D4A-BB32-1CA39433E046}" dt="2026-04-01T18:14:47.425" v="23" actId="1076"/>
        <pc:sldMkLst>
          <pc:docMk/>
          <pc:sldMk cId="3258312898" sldId="256"/>
        </pc:sldMkLst>
        <pc:spChg chg="mod topLvl">
          <ac:chgData name="Aylesworth, Andrew" userId="2f782734-13f2-4a37-80b5-8e1d44e4b4ef" providerId="ADAL" clId="{5FF2BAB2-3B5A-5D4A-BB32-1CA39433E046}" dt="2026-04-01T18:13:26.760" v="17" actId="165"/>
          <ac:spMkLst>
            <pc:docMk/>
            <pc:sldMk cId="3258312898" sldId="256"/>
            <ac:spMk id="4" creationId="{3AA0E213-0CB4-342E-4DD9-0F5D577322C0}"/>
          </ac:spMkLst>
        </pc:spChg>
        <pc:grpChg chg="del">
          <ac:chgData name="Aylesworth, Andrew" userId="2f782734-13f2-4a37-80b5-8e1d44e4b4ef" providerId="ADAL" clId="{5FF2BAB2-3B5A-5D4A-BB32-1CA39433E046}" dt="2026-04-01T18:13:26.760" v="17" actId="165"/>
          <ac:grpSpMkLst>
            <pc:docMk/>
            <pc:sldMk cId="3258312898" sldId="256"/>
            <ac:grpSpMk id="7" creationId="{13B14849-0940-E6A4-3D4C-7D8EE8174988}"/>
          </ac:grpSpMkLst>
        </pc:grpChg>
        <pc:picChg chg="del topLvl">
          <ac:chgData name="Aylesworth, Andrew" userId="2f782734-13f2-4a37-80b5-8e1d44e4b4ef" providerId="ADAL" clId="{5FF2BAB2-3B5A-5D4A-BB32-1CA39433E046}" dt="2026-04-01T18:13:30.201" v="18" actId="478"/>
          <ac:picMkLst>
            <pc:docMk/>
            <pc:sldMk cId="3258312898" sldId="256"/>
            <ac:picMk id="3" creationId="{549DD639-C733-1600-3556-73A5CBD09865}"/>
          </ac:picMkLst>
        </pc:picChg>
        <pc:picChg chg="mod">
          <ac:chgData name="Aylesworth, Andrew" userId="2f782734-13f2-4a37-80b5-8e1d44e4b4ef" providerId="ADAL" clId="{5FF2BAB2-3B5A-5D4A-BB32-1CA39433E046}" dt="2026-04-01T18:14:31.341" v="22" actId="167"/>
          <ac:picMkLst>
            <pc:docMk/>
            <pc:sldMk cId="3258312898" sldId="256"/>
            <ac:picMk id="8" creationId="{96B6B145-324C-C749-BC0A-973DA764DA23}"/>
          </ac:picMkLst>
        </pc:picChg>
        <pc:picChg chg="add mod">
          <ac:chgData name="Aylesworth, Andrew" userId="2f782734-13f2-4a37-80b5-8e1d44e4b4ef" providerId="ADAL" clId="{5FF2BAB2-3B5A-5D4A-BB32-1CA39433E046}" dt="2026-04-01T18:14:47.425" v="23" actId="1076"/>
          <ac:picMkLst>
            <pc:docMk/>
            <pc:sldMk cId="3258312898" sldId="256"/>
            <ac:picMk id="10" creationId="{416C6F60-AC3F-EDB1-C593-A3F5B7A74595}"/>
          </ac:picMkLst>
        </pc:picChg>
      </pc:sldChg>
      <pc:sldChg chg="addSp modSp new mod modClrScheme chgLayout">
        <pc:chgData name="Aylesworth, Andrew" userId="2f782734-13f2-4a37-80b5-8e1d44e4b4ef" providerId="ADAL" clId="{5FF2BAB2-3B5A-5D4A-BB32-1CA39433E046}" dt="2026-04-01T18:22:48.472" v="263" actId="167"/>
        <pc:sldMkLst>
          <pc:docMk/>
          <pc:sldMk cId="2162377071" sldId="281"/>
        </pc:sldMkLst>
        <pc:spChg chg="add mod">
          <ac:chgData name="Aylesworth, Andrew" userId="2f782734-13f2-4a37-80b5-8e1d44e4b4ef" providerId="ADAL" clId="{5FF2BAB2-3B5A-5D4A-BB32-1CA39433E046}" dt="2026-04-01T18:15:18.704" v="44" actId="20577"/>
          <ac:spMkLst>
            <pc:docMk/>
            <pc:sldMk cId="2162377071" sldId="281"/>
            <ac:spMk id="2" creationId="{2E80ACF2-A77B-C4B1-94E4-1BE4B7CC32F4}"/>
          </ac:spMkLst>
        </pc:spChg>
        <pc:spChg chg="add mod">
          <ac:chgData name="Aylesworth, Andrew" userId="2f782734-13f2-4a37-80b5-8e1d44e4b4ef" providerId="ADAL" clId="{5FF2BAB2-3B5A-5D4A-BB32-1CA39433E046}" dt="2026-04-01T18:18:20.975" v="171" actId="255"/>
          <ac:spMkLst>
            <pc:docMk/>
            <pc:sldMk cId="2162377071" sldId="281"/>
            <ac:spMk id="3" creationId="{CFB58C11-4041-F3E5-953A-221B2BBDCC49}"/>
          </ac:spMkLst>
        </pc:spChg>
        <pc:picChg chg="add mod">
          <ac:chgData name="Aylesworth, Andrew" userId="2f782734-13f2-4a37-80b5-8e1d44e4b4ef" providerId="ADAL" clId="{5FF2BAB2-3B5A-5D4A-BB32-1CA39433E046}" dt="2026-04-01T18:22:48.472" v="263" actId="167"/>
          <ac:picMkLst>
            <pc:docMk/>
            <pc:sldMk cId="2162377071" sldId="281"/>
            <ac:picMk id="1026" creationId="{0D1EC7AF-F303-D206-3D09-CC23D019146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56C4D-F9C3-0343-9B8A-3B0F65311A58}" type="datetimeFigureOut">
              <a:rPr lang="en-US" smtClean="0"/>
              <a:t>4/1/26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BDCA9-9F38-2947-A2E1-3FE5BC708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8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url?sa</a:t>
            </a:r>
            <a:r>
              <a:rPr lang="en-US" dirty="0"/>
              <a:t>=</a:t>
            </a:r>
            <a:r>
              <a:rPr lang="en-US" dirty="0" err="1"/>
              <a:t>i&amp;rct</a:t>
            </a:r>
            <a:r>
              <a:rPr lang="en-US" dirty="0"/>
              <a:t>=</a:t>
            </a:r>
            <a:r>
              <a:rPr lang="en-US" dirty="0" err="1"/>
              <a:t>j&amp;q</a:t>
            </a:r>
            <a:r>
              <a:rPr lang="en-US" dirty="0"/>
              <a:t>=&amp;</a:t>
            </a:r>
            <a:r>
              <a:rPr lang="en-US" dirty="0" err="1"/>
              <a:t>esrc</a:t>
            </a:r>
            <a:r>
              <a:rPr lang="en-US" dirty="0"/>
              <a:t>=</a:t>
            </a:r>
            <a:r>
              <a:rPr lang="en-US" dirty="0" err="1"/>
              <a:t>s&amp;source</a:t>
            </a:r>
            <a:r>
              <a:rPr lang="en-US" dirty="0"/>
              <a:t>=</a:t>
            </a:r>
            <a:r>
              <a:rPr lang="en-US" dirty="0" err="1"/>
              <a:t>images&amp;cd</a:t>
            </a:r>
            <a:r>
              <a:rPr lang="en-US" dirty="0"/>
              <a:t>=&amp;cad=</a:t>
            </a:r>
            <a:r>
              <a:rPr lang="en-US" dirty="0" err="1"/>
              <a:t>rja&amp;uact</a:t>
            </a:r>
            <a:r>
              <a:rPr lang="en-US" dirty="0"/>
              <a:t>=8&amp;ved=2ahUKEwizuMbMmJ_eAhUQuFMKHUabD1IQjRx6BAgBEAU&amp;url=https%3A%2F%2Fwww.gograph.com%2Fvector-clip-art%2Fpermission.html&amp;psig=AOvVaw28WEXNT1W3wx4TKs0cyjT_&amp;ust=1540474411978709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BDCA9-9F38-2947-A2E1-3FE5BC708F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1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492E-9901-AA42-A646-6B30A3FADF51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AA935D8-C765-2648-ADC5-CD424CAC0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8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492E-9901-AA42-A646-6B30A3FADF51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A935D8-C765-2648-ADC5-CD424CAC0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5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492E-9901-AA42-A646-6B30A3FADF51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A935D8-C765-2648-ADC5-CD424CAC01E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9613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492E-9901-AA42-A646-6B30A3FADF51}" type="datetimeFigureOut">
              <a:rPr lang="en-US" smtClean="0"/>
              <a:t>4/1/26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A935D8-C765-2648-ADC5-CD424CAC0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28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492E-9901-AA42-A646-6B30A3FADF51}" type="datetimeFigureOut">
              <a:rPr lang="en-US" smtClean="0"/>
              <a:t>4/1/26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A935D8-C765-2648-ADC5-CD424CAC01E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5889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492E-9901-AA42-A646-6B30A3FADF51}" type="datetimeFigureOut">
              <a:rPr lang="en-US" smtClean="0"/>
              <a:t>4/1/26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A935D8-C765-2648-ADC5-CD424CAC0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07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492E-9901-AA42-A646-6B30A3FADF51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35D8-C765-2648-ADC5-CD424CAC0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33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492E-9901-AA42-A646-6B30A3FADF51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35D8-C765-2648-ADC5-CD424CAC0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8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492E-9901-AA42-A646-6B30A3FADF51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35D8-C765-2648-ADC5-CD424CAC0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5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492E-9901-AA42-A646-6B30A3FADF51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A935D8-C765-2648-ADC5-CD424CAC0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492E-9901-AA42-A646-6B30A3FADF51}" type="datetimeFigureOut">
              <a:rPr lang="en-US" smtClean="0"/>
              <a:t>4/1/26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AA935D8-C765-2648-ADC5-CD424CAC0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6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492E-9901-AA42-A646-6B30A3FADF51}" type="datetimeFigureOut">
              <a:rPr lang="en-US" smtClean="0"/>
              <a:t>4/1/26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AA935D8-C765-2648-ADC5-CD424CAC0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8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492E-9901-AA42-A646-6B30A3FADF51}" type="datetimeFigureOut">
              <a:rPr lang="en-US" smtClean="0"/>
              <a:t>4/1/26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35D8-C765-2648-ADC5-CD424CAC0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8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492E-9901-AA42-A646-6B30A3FADF51}" type="datetimeFigureOut">
              <a:rPr lang="en-US" smtClean="0"/>
              <a:t>4/1/26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35D8-C765-2648-ADC5-CD424CAC0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1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492E-9901-AA42-A646-6B30A3FADF51}" type="datetimeFigureOut">
              <a:rPr lang="en-US" smtClean="0"/>
              <a:t>4/1/26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35D8-C765-2648-ADC5-CD424CAC0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9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492E-9901-AA42-A646-6B30A3FADF51}" type="datetimeFigureOut">
              <a:rPr lang="en-US" smtClean="0"/>
              <a:t>4/1/26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A935D8-C765-2648-ADC5-CD424CAC0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7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B492E-9901-AA42-A646-6B30A3FADF51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AA935D8-C765-2648-ADC5-CD424CAC0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6B6B145-324C-C749-BC0A-973DA764DA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449449"/>
            <a:ext cx="12192000" cy="595910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6E750EE-4EC3-A145-9A72-0C9766566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959" y="498552"/>
            <a:ext cx="3932068" cy="1832475"/>
          </a:xfrm>
        </p:spPr>
        <p:txBody>
          <a:bodyPr>
            <a:normAutofit/>
          </a:bodyPr>
          <a:lstStyle/>
          <a:p>
            <a:r>
              <a:rPr lang="en-US" sz="2400" dirty="0"/>
              <a:t>PRO New England</a:t>
            </a:r>
            <a:br>
              <a:rPr lang="en-US" sz="2400" dirty="0"/>
            </a:br>
            <a:r>
              <a:rPr lang="en-US" sz="2400" dirty="0"/>
              <a:t>Roma Tile</a:t>
            </a:r>
            <a:br>
              <a:rPr lang="en-US" sz="2400" dirty="0"/>
            </a:br>
            <a:r>
              <a:rPr lang="en-US" sz="2400" dirty="0"/>
              <a:t>Tools Down  </a:t>
            </a:r>
            <a:br>
              <a:rPr lang="en-US" sz="2400" dirty="0"/>
            </a:br>
            <a:r>
              <a:rPr lang="en-US" sz="2400" dirty="0"/>
              <a:t>Thursday, May 7, 2026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B0CFE1-20E6-8E43-9E1A-23E23AD2A5C5}"/>
              </a:ext>
            </a:extLst>
          </p:cNvPr>
          <p:cNvSpPr txBox="1"/>
          <p:nvPr/>
        </p:nvSpPr>
        <p:spPr>
          <a:xfrm>
            <a:off x="7046912" y="5919202"/>
            <a:ext cx="5774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Andy Aylesworth</a:t>
            </a:r>
          </a:p>
          <a:p>
            <a:r>
              <a:rPr lang="en-US"/>
              <a:t>Professor </a:t>
            </a:r>
            <a:endParaRPr lang="en-US" dirty="0"/>
          </a:p>
          <a:p>
            <a:r>
              <a:rPr lang="en-US" dirty="0"/>
              <a:t>Bentley University, Department of Marketing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A0E213-0CB4-342E-4DD9-0F5D577322C0}"/>
              </a:ext>
            </a:extLst>
          </p:cNvPr>
          <p:cNvSpPr txBox="1"/>
          <p:nvPr/>
        </p:nvSpPr>
        <p:spPr>
          <a:xfrm>
            <a:off x="2484309" y="3470702"/>
            <a:ext cx="58256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Crafting Creativity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8B5802-8A85-8A40-D391-F8EE896FB2B4}"/>
              </a:ext>
            </a:extLst>
          </p:cNvPr>
          <p:cNvSpPr txBox="1"/>
          <p:nvPr/>
        </p:nvSpPr>
        <p:spPr>
          <a:xfrm>
            <a:off x="1665193" y="4664247"/>
            <a:ext cx="8861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you come in, please grab a post it note and anonymously write down one thing about your job that frustrates you the most.  Place that note on the wall.</a:t>
            </a:r>
          </a:p>
        </p:txBody>
      </p:sp>
      <p:pic>
        <p:nvPicPr>
          <p:cNvPr id="10" name="Graphic 9" descr="Hammer with solid fill">
            <a:extLst>
              <a:ext uri="{FF2B5EF4-FFF2-40B4-BE49-F238E27FC236}">
                <a16:creationId xmlns:a16="http://schemas.microsoft.com/office/drawing/2014/main" id="{416C6F60-AC3F-EDB1-C593-A3F5B7A7459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9943" y="351104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12898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ermission free clip art">
            <a:extLst>
              <a:ext uri="{FF2B5EF4-FFF2-40B4-BE49-F238E27FC236}">
                <a16:creationId xmlns:a16="http://schemas.microsoft.com/office/drawing/2014/main" id="{99C31324-AAFA-6A4F-955D-66A16412C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73" y="355947"/>
            <a:ext cx="6087650" cy="60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927183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use with mouse hole clipart #8 | Mouse drawing, Cute drawings, Art">
            <a:extLst>
              <a:ext uri="{FF2B5EF4-FFF2-40B4-BE49-F238E27FC236}">
                <a16:creationId xmlns:a16="http://schemas.microsoft.com/office/drawing/2014/main" id="{184B022F-01BC-6F73-543C-8DE35C9F0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0"/>
            <a:ext cx="7046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22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yes and">
            <a:extLst>
              <a:ext uri="{FF2B5EF4-FFF2-40B4-BE49-F238E27FC236}">
                <a16:creationId xmlns:a16="http://schemas.microsoft.com/office/drawing/2014/main" id="{8EAB017D-96AB-F64F-9BEB-5E35DAC51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37" y="25291"/>
            <a:ext cx="9216213" cy="683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073434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hriftymommaramblings.com/wp-content/uploads/2015/04/Cute-and-Funny-Animals-Part-47_00.jpg">
            <a:extLst>
              <a:ext uri="{FF2B5EF4-FFF2-40B4-BE49-F238E27FC236}">
                <a16:creationId xmlns:a16="http://schemas.microsoft.com/office/drawing/2014/main" id="{A7105458-6516-0C44-9AA5-4B6E87B83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6" y="310826"/>
            <a:ext cx="10803568" cy="685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693260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 Key Takeaways from Starting My Career | General Sports Worldwide">
            <a:extLst>
              <a:ext uri="{FF2B5EF4-FFF2-40B4-BE49-F238E27FC236}">
                <a16:creationId xmlns:a16="http://schemas.microsoft.com/office/drawing/2014/main" id="{0D1EC7AF-F303-D206-3D09-CC23D0191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80ACF2-A77B-C4B1-94E4-1BE4B7CC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58C11-4041-F3E5-953A-221B2BBDC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Diverge first, </a:t>
            </a:r>
            <a:r>
              <a:rPr lang="en-US" sz="3600" i="1" dirty="0"/>
              <a:t>then</a:t>
            </a:r>
            <a:r>
              <a:rPr lang="en-US" sz="3600" dirty="0"/>
              <a:t> converge</a:t>
            </a:r>
          </a:p>
          <a:p>
            <a:r>
              <a:rPr lang="en-US" sz="3600" dirty="0"/>
              <a:t>Connect the dots, and the more dots you have the better</a:t>
            </a:r>
          </a:p>
          <a:p>
            <a:r>
              <a:rPr lang="en-US" sz="3600" dirty="0"/>
              <a:t>Accept and build</a:t>
            </a:r>
          </a:p>
        </p:txBody>
      </p:sp>
    </p:spTree>
    <p:extLst>
      <p:ext uri="{BB962C8B-B14F-4D97-AF65-F5344CB8AC3E}">
        <p14:creationId xmlns:p14="http://schemas.microsoft.com/office/powerpoint/2010/main" val="216237707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{2F209E20-BEF0-314C-A8E3-EFEA2A53C74F}tf10001069</Template>
  <TotalTime>862</TotalTime>
  <Words>155</Words>
  <Application>Microsoft Macintosh PowerPoint</Application>
  <PresentationFormat>Widescreen</PresentationFormat>
  <Paragraphs>12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Wisp</vt:lpstr>
      <vt:lpstr>PRO New England Roma Tile Tools Down   Thursday, May 7, 2026 </vt:lpstr>
      <vt:lpstr>PowerPoint Presentation</vt:lpstr>
      <vt:lpstr>PowerPoint Presentation</vt:lpstr>
      <vt:lpstr>PowerPoint Presentation</vt:lpstr>
      <vt:lpstr>PowerPoint Presentation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 523 – Fundamentals of Marketing</dc:title>
  <dc:creator>Microsoft Office User</dc:creator>
  <cp:lastModifiedBy>Aylesworth, Andrew</cp:lastModifiedBy>
  <cp:revision>31</cp:revision>
  <dcterms:created xsi:type="dcterms:W3CDTF">2018-04-02T19:05:47Z</dcterms:created>
  <dcterms:modified xsi:type="dcterms:W3CDTF">2026-04-01T18:22:58Z</dcterms:modified>
</cp:coreProperties>
</file>